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1918950" cy="16865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2B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6"/>
  </p:normalViewPr>
  <p:slideViewPr>
    <p:cSldViewPr snapToGrid="0">
      <p:cViewPr>
        <p:scale>
          <a:sx n="60" d="100"/>
          <a:sy n="60" d="100"/>
        </p:scale>
        <p:origin x="2528" y="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921" y="2760182"/>
            <a:ext cx="10131108" cy="5871727"/>
          </a:xfrm>
        </p:spPr>
        <p:txBody>
          <a:bodyPr anchor="b"/>
          <a:lstStyle>
            <a:lvl1pPr algn="ctr">
              <a:defRPr sz="782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9869" y="8858345"/>
            <a:ext cx="8939213" cy="4071948"/>
          </a:xfrm>
        </p:spPr>
        <p:txBody>
          <a:bodyPr/>
          <a:lstStyle>
            <a:lvl1pPr marL="0" indent="0" algn="ctr">
              <a:buNone/>
              <a:defRPr sz="3128"/>
            </a:lvl1pPr>
            <a:lvl2pPr marL="595960" indent="0" algn="ctr">
              <a:buNone/>
              <a:defRPr sz="2607"/>
            </a:lvl2pPr>
            <a:lvl3pPr marL="1191920" indent="0" algn="ctr">
              <a:buNone/>
              <a:defRPr sz="2346"/>
            </a:lvl3pPr>
            <a:lvl4pPr marL="1787881" indent="0" algn="ctr">
              <a:buNone/>
              <a:defRPr sz="2086"/>
            </a:lvl4pPr>
            <a:lvl5pPr marL="2383841" indent="0" algn="ctr">
              <a:buNone/>
              <a:defRPr sz="2086"/>
            </a:lvl5pPr>
            <a:lvl6pPr marL="2979801" indent="0" algn="ctr">
              <a:buNone/>
              <a:defRPr sz="2086"/>
            </a:lvl6pPr>
            <a:lvl7pPr marL="3575761" indent="0" algn="ctr">
              <a:buNone/>
              <a:defRPr sz="2086"/>
            </a:lvl7pPr>
            <a:lvl8pPr marL="4171721" indent="0" algn="ctr">
              <a:buNone/>
              <a:defRPr sz="2086"/>
            </a:lvl8pPr>
            <a:lvl9pPr marL="4767682" indent="0" algn="ctr">
              <a:buNone/>
              <a:defRPr sz="208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11/06/26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1950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11/06/26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419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221" y="4204693"/>
            <a:ext cx="10280094" cy="7015620"/>
          </a:xfrm>
        </p:spPr>
        <p:txBody>
          <a:bodyPr anchor="b"/>
          <a:lstStyle>
            <a:lvl1pPr>
              <a:defRPr sz="782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221" y="11286683"/>
            <a:ext cx="10280094" cy="3689349"/>
          </a:xfrm>
        </p:spPr>
        <p:txBody>
          <a:bodyPr/>
          <a:lstStyle>
            <a:lvl1pPr marL="0" indent="0">
              <a:buNone/>
              <a:defRPr sz="3128">
                <a:solidFill>
                  <a:schemeClr val="tx1"/>
                </a:solidFill>
              </a:defRPr>
            </a:lvl1pPr>
            <a:lvl2pPr marL="595960" indent="0">
              <a:buNone/>
              <a:defRPr sz="2607">
                <a:solidFill>
                  <a:schemeClr val="tx1">
                    <a:tint val="75000"/>
                  </a:schemeClr>
                </a:solidFill>
              </a:defRPr>
            </a:lvl2pPr>
            <a:lvl3pPr marL="1191920" indent="0">
              <a:buNone/>
              <a:defRPr sz="2346">
                <a:solidFill>
                  <a:schemeClr val="tx1">
                    <a:tint val="75000"/>
                  </a:schemeClr>
                </a:solidFill>
              </a:defRPr>
            </a:lvl3pPr>
            <a:lvl4pPr marL="1787881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4pPr>
            <a:lvl5pPr marL="2383841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5pPr>
            <a:lvl6pPr marL="2979801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6pPr>
            <a:lvl7pPr marL="3575761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7pPr>
            <a:lvl8pPr marL="4171721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8pPr>
            <a:lvl9pPr marL="4767682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11/06/26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476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9428" y="4489685"/>
            <a:ext cx="5065554" cy="107010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33968" y="4489685"/>
            <a:ext cx="5065554" cy="107010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11/06/26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2528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980" y="897941"/>
            <a:ext cx="10280094" cy="325990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0981" y="4134416"/>
            <a:ext cx="5042274" cy="2026213"/>
          </a:xfrm>
        </p:spPr>
        <p:txBody>
          <a:bodyPr anchor="b"/>
          <a:lstStyle>
            <a:lvl1pPr marL="0" indent="0">
              <a:buNone/>
              <a:defRPr sz="3128" b="1"/>
            </a:lvl1pPr>
            <a:lvl2pPr marL="595960" indent="0">
              <a:buNone/>
              <a:defRPr sz="2607" b="1"/>
            </a:lvl2pPr>
            <a:lvl3pPr marL="1191920" indent="0">
              <a:buNone/>
              <a:defRPr sz="2346" b="1"/>
            </a:lvl3pPr>
            <a:lvl4pPr marL="1787881" indent="0">
              <a:buNone/>
              <a:defRPr sz="2086" b="1"/>
            </a:lvl4pPr>
            <a:lvl5pPr marL="2383841" indent="0">
              <a:buNone/>
              <a:defRPr sz="2086" b="1"/>
            </a:lvl5pPr>
            <a:lvl6pPr marL="2979801" indent="0">
              <a:buNone/>
              <a:defRPr sz="2086" b="1"/>
            </a:lvl6pPr>
            <a:lvl7pPr marL="3575761" indent="0">
              <a:buNone/>
              <a:defRPr sz="2086" b="1"/>
            </a:lvl7pPr>
            <a:lvl8pPr marL="4171721" indent="0">
              <a:buNone/>
              <a:defRPr sz="2086" b="1"/>
            </a:lvl8pPr>
            <a:lvl9pPr marL="4767682" indent="0">
              <a:buNone/>
              <a:defRPr sz="208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0981" y="6160629"/>
            <a:ext cx="5042274" cy="9061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33969" y="4134416"/>
            <a:ext cx="5067106" cy="2026213"/>
          </a:xfrm>
        </p:spPr>
        <p:txBody>
          <a:bodyPr anchor="b"/>
          <a:lstStyle>
            <a:lvl1pPr marL="0" indent="0">
              <a:buNone/>
              <a:defRPr sz="3128" b="1"/>
            </a:lvl1pPr>
            <a:lvl2pPr marL="595960" indent="0">
              <a:buNone/>
              <a:defRPr sz="2607" b="1"/>
            </a:lvl2pPr>
            <a:lvl3pPr marL="1191920" indent="0">
              <a:buNone/>
              <a:defRPr sz="2346" b="1"/>
            </a:lvl3pPr>
            <a:lvl4pPr marL="1787881" indent="0">
              <a:buNone/>
              <a:defRPr sz="2086" b="1"/>
            </a:lvl4pPr>
            <a:lvl5pPr marL="2383841" indent="0">
              <a:buNone/>
              <a:defRPr sz="2086" b="1"/>
            </a:lvl5pPr>
            <a:lvl6pPr marL="2979801" indent="0">
              <a:buNone/>
              <a:defRPr sz="2086" b="1"/>
            </a:lvl6pPr>
            <a:lvl7pPr marL="3575761" indent="0">
              <a:buNone/>
              <a:defRPr sz="2086" b="1"/>
            </a:lvl7pPr>
            <a:lvl8pPr marL="4171721" indent="0">
              <a:buNone/>
              <a:defRPr sz="2086" b="1"/>
            </a:lvl8pPr>
            <a:lvl9pPr marL="4767682" indent="0">
              <a:buNone/>
              <a:defRPr sz="208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33969" y="6160629"/>
            <a:ext cx="5067106" cy="9061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11/06/26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725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11/06/26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2070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11/06/26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376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980" y="1124373"/>
            <a:ext cx="3844172" cy="3935307"/>
          </a:xfrm>
        </p:spPr>
        <p:txBody>
          <a:bodyPr anchor="b"/>
          <a:lstStyle>
            <a:lvl1pPr>
              <a:defRPr sz="417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7106" y="2428338"/>
            <a:ext cx="6033968" cy="11985507"/>
          </a:xfrm>
        </p:spPr>
        <p:txBody>
          <a:bodyPr/>
          <a:lstStyle>
            <a:lvl1pPr>
              <a:defRPr sz="4171"/>
            </a:lvl1pPr>
            <a:lvl2pPr>
              <a:defRPr sz="3650"/>
            </a:lvl2pPr>
            <a:lvl3pPr>
              <a:defRPr sz="3128"/>
            </a:lvl3pPr>
            <a:lvl4pPr>
              <a:defRPr sz="2607"/>
            </a:lvl4pPr>
            <a:lvl5pPr>
              <a:defRPr sz="2607"/>
            </a:lvl5pPr>
            <a:lvl6pPr>
              <a:defRPr sz="2607"/>
            </a:lvl6pPr>
            <a:lvl7pPr>
              <a:defRPr sz="2607"/>
            </a:lvl7pPr>
            <a:lvl8pPr>
              <a:defRPr sz="2607"/>
            </a:lvl8pPr>
            <a:lvl9pPr>
              <a:defRPr sz="260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0980" y="5059680"/>
            <a:ext cx="3844172" cy="9373683"/>
          </a:xfrm>
        </p:spPr>
        <p:txBody>
          <a:bodyPr/>
          <a:lstStyle>
            <a:lvl1pPr marL="0" indent="0">
              <a:buNone/>
              <a:defRPr sz="2086"/>
            </a:lvl1pPr>
            <a:lvl2pPr marL="595960" indent="0">
              <a:buNone/>
              <a:defRPr sz="1825"/>
            </a:lvl2pPr>
            <a:lvl3pPr marL="1191920" indent="0">
              <a:buNone/>
              <a:defRPr sz="1564"/>
            </a:lvl3pPr>
            <a:lvl4pPr marL="1787881" indent="0">
              <a:buNone/>
              <a:defRPr sz="1304"/>
            </a:lvl4pPr>
            <a:lvl5pPr marL="2383841" indent="0">
              <a:buNone/>
              <a:defRPr sz="1304"/>
            </a:lvl5pPr>
            <a:lvl6pPr marL="2979801" indent="0">
              <a:buNone/>
              <a:defRPr sz="1304"/>
            </a:lvl6pPr>
            <a:lvl7pPr marL="3575761" indent="0">
              <a:buNone/>
              <a:defRPr sz="1304"/>
            </a:lvl7pPr>
            <a:lvl8pPr marL="4171721" indent="0">
              <a:buNone/>
              <a:defRPr sz="1304"/>
            </a:lvl8pPr>
            <a:lvl9pPr marL="4767682" indent="0">
              <a:buNone/>
              <a:defRPr sz="130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11/06/26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1951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980" y="1124373"/>
            <a:ext cx="3844172" cy="3935307"/>
          </a:xfrm>
        </p:spPr>
        <p:txBody>
          <a:bodyPr anchor="b"/>
          <a:lstStyle>
            <a:lvl1pPr>
              <a:defRPr sz="417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67106" y="2428338"/>
            <a:ext cx="6033968" cy="11985507"/>
          </a:xfrm>
        </p:spPr>
        <p:txBody>
          <a:bodyPr anchor="t"/>
          <a:lstStyle>
            <a:lvl1pPr marL="0" indent="0">
              <a:buNone/>
              <a:defRPr sz="4171"/>
            </a:lvl1pPr>
            <a:lvl2pPr marL="595960" indent="0">
              <a:buNone/>
              <a:defRPr sz="3650"/>
            </a:lvl2pPr>
            <a:lvl3pPr marL="1191920" indent="0">
              <a:buNone/>
              <a:defRPr sz="3128"/>
            </a:lvl3pPr>
            <a:lvl4pPr marL="1787881" indent="0">
              <a:buNone/>
              <a:defRPr sz="2607"/>
            </a:lvl4pPr>
            <a:lvl5pPr marL="2383841" indent="0">
              <a:buNone/>
              <a:defRPr sz="2607"/>
            </a:lvl5pPr>
            <a:lvl6pPr marL="2979801" indent="0">
              <a:buNone/>
              <a:defRPr sz="2607"/>
            </a:lvl6pPr>
            <a:lvl7pPr marL="3575761" indent="0">
              <a:buNone/>
              <a:defRPr sz="2607"/>
            </a:lvl7pPr>
            <a:lvl8pPr marL="4171721" indent="0">
              <a:buNone/>
              <a:defRPr sz="2607"/>
            </a:lvl8pPr>
            <a:lvl9pPr marL="4767682" indent="0">
              <a:buNone/>
              <a:defRPr sz="260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0980" y="5059680"/>
            <a:ext cx="3844172" cy="9373683"/>
          </a:xfrm>
        </p:spPr>
        <p:txBody>
          <a:bodyPr/>
          <a:lstStyle>
            <a:lvl1pPr marL="0" indent="0">
              <a:buNone/>
              <a:defRPr sz="2086"/>
            </a:lvl1pPr>
            <a:lvl2pPr marL="595960" indent="0">
              <a:buNone/>
              <a:defRPr sz="1825"/>
            </a:lvl2pPr>
            <a:lvl3pPr marL="1191920" indent="0">
              <a:buNone/>
              <a:defRPr sz="1564"/>
            </a:lvl3pPr>
            <a:lvl4pPr marL="1787881" indent="0">
              <a:buNone/>
              <a:defRPr sz="1304"/>
            </a:lvl4pPr>
            <a:lvl5pPr marL="2383841" indent="0">
              <a:buNone/>
              <a:defRPr sz="1304"/>
            </a:lvl5pPr>
            <a:lvl6pPr marL="2979801" indent="0">
              <a:buNone/>
              <a:defRPr sz="1304"/>
            </a:lvl6pPr>
            <a:lvl7pPr marL="3575761" indent="0">
              <a:buNone/>
              <a:defRPr sz="1304"/>
            </a:lvl7pPr>
            <a:lvl8pPr marL="4171721" indent="0">
              <a:buNone/>
              <a:defRPr sz="1304"/>
            </a:lvl8pPr>
            <a:lvl9pPr marL="4767682" indent="0">
              <a:buNone/>
              <a:defRPr sz="130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11/06/26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4799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11/06/26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7877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29499" y="897937"/>
            <a:ext cx="2570024" cy="1429281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9428" y="897937"/>
            <a:ext cx="7561084" cy="1429281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11/06/26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0436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9428" y="897941"/>
            <a:ext cx="10280094" cy="32599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428" y="4489685"/>
            <a:ext cx="10280094" cy="107010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9428" y="15631916"/>
            <a:ext cx="2681764" cy="8979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55687-9818-4AD6-B886-841A9405A5EB}" type="datetimeFigureOut">
              <a:rPr lang="en-IN" smtClean="0"/>
              <a:t>11/06/26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8152" y="15631916"/>
            <a:ext cx="4022646" cy="8979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17758" y="15631916"/>
            <a:ext cx="2681764" cy="8979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3245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91920" rtl="0" eaLnBrk="1" latinLnBrk="0" hangingPunct="1">
        <a:lnSpc>
          <a:spcPct val="90000"/>
        </a:lnSpc>
        <a:spcBef>
          <a:spcPct val="0"/>
        </a:spcBef>
        <a:buNone/>
        <a:defRPr sz="573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7980" indent="-297980" algn="l" defTabSz="1191920" rtl="0" eaLnBrk="1" latinLnBrk="0" hangingPunct="1">
        <a:lnSpc>
          <a:spcPct val="90000"/>
        </a:lnSpc>
        <a:spcBef>
          <a:spcPts val="1304"/>
        </a:spcBef>
        <a:buFont typeface="Arial" panose="020B0604020202020204" pitchFamily="34" charset="0"/>
        <a:buChar char="•"/>
        <a:defRPr sz="3650" kern="1200">
          <a:solidFill>
            <a:schemeClr val="tx1"/>
          </a:solidFill>
          <a:latin typeface="+mn-lt"/>
          <a:ea typeface="+mn-ea"/>
          <a:cs typeface="+mn-cs"/>
        </a:defRPr>
      </a:lvl1pPr>
      <a:lvl2pPr marL="893940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3128" kern="1200">
          <a:solidFill>
            <a:schemeClr val="tx1"/>
          </a:solidFill>
          <a:latin typeface="+mn-lt"/>
          <a:ea typeface="+mn-ea"/>
          <a:cs typeface="+mn-cs"/>
        </a:defRPr>
      </a:lvl2pPr>
      <a:lvl3pPr marL="1489901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607" kern="1200">
          <a:solidFill>
            <a:schemeClr val="tx1"/>
          </a:solidFill>
          <a:latin typeface="+mn-lt"/>
          <a:ea typeface="+mn-ea"/>
          <a:cs typeface="+mn-cs"/>
        </a:defRPr>
      </a:lvl3pPr>
      <a:lvl4pPr marL="2085861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4pPr>
      <a:lvl5pPr marL="2681821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5pPr>
      <a:lvl6pPr marL="3277781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6pPr>
      <a:lvl7pPr marL="3873741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7pPr>
      <a:lvl8pPr marL="4469702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8pPr>
      <a:lvl9pPr marL="5065662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1pPr>
      <a:lvl2pPr marL="595960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2pPr>
      <a:lvl3pPr marL="1191920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3pPr>
      <a:lvl4pPr marL="1787881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4pPr>
      <a:lvl5pPr marL="2383841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5pPr>
      <a:lvl6pPr marL="2979801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6pPr>
      <a:lvl7pPr marL="3575761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7pPr>
      <a:lvl8pPr marL="4171721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8pPr>
      <a:lvl9pPr marL="4767682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81778" y="3736947"/>
            <a:ext cx="5655024" cy="31085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</a:rPr>
              <a:t>Objective/Aim of the study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endParaRPr lang="en-US" sz="2800" dirty="0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30713" y="3716049"/>
            <a:ext cx="5382395" cy="95718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</a:rPr>
              <a:t>Results &amp; Discussion</a:t>
            </a:r>
          </a:p>
          <a:p>
            <a:pPr algn="ctr"/>
            <a:endParaRPr lang="en-US" sz="2800" dirty="0">
              <a:latin typeface="Century Gothic" panose="020B0502020202020204" pitchFamily="34" charset="0"/>
            </a:endParaRPr>
          </a:p>
          <a:p>
            <a:pPr algn="ctr"/>
            <a:endParaRPr lang="en-US" sz="2800" dirty="0">
              <a:latin typeface="Century Gothic" panose="020B0502020202020204" pitchFamily="34" charset="0"/>
            </a:endParaRPr>
          </a:p>
          <a:p>
            <a:pPr algn="ctr"/>
            <a:endParaRPr lang="en-US" sz="2800" dirty="0">
              <a:latin typeface="Century Gothic" panose="020B0502020202020204" pitchFamily="34" charset="0"/>
            </a:endParaRPr>
          </a:p>
          <a:p>
            <a:pPr algn="ctr"/>
            <a:endParaRPr lang="en-US" sz="2800" dirty="0">
              <a:latin typeface="Century Gothic" panose="020B0502020202020204" pitchFamily="34" charset="0"/>
            </a:endParaRPr>
          </a:p>
          <a:p>
            <a:pPr algn="ctr"/>
            <a:endParaRPr lang="en-US" sz="2800" dirty="0">
              <a:latin typeface="Century Gothic" panose="020B0502020202020204" pitchFamily="34" charset="0"/>
            </a:endParaRPr>
          </a:p>
          <a:p>
            <a:pPr algn="ctr"/>
            <a:endParaRPr lang="en-US" sz="2800" dirty="0">
              <a:latin typeface="Century Gothic" panose="020B0502020202020204" pitchFamily="34" charset="0"/>
            </a:endParaRPr>
          </a:p>
          <a:p>
            <a:pPr algn="ctr"/>
            <a:endParaRPr lang="en-US" sz="2800" dirty="0">
              <a:latin typeface="Century Gothic" panose="020B0502020202020204" pitchFamily="34" charset="0"/>
            </a:endParaRPr>
          </a:p>
          <a:p>
            <a:pPr algn="ctr"/>
            <a:endParaRPr lang="en-US" sz="2800" dirty="0">
              <a:latin typeface="Century Gothic" panose="020B0502020202020204" pitchFamily="34" charset="0"/>
            </a:endParaRPr>
          </a:p>
          <a:p>
            <a:pPr algn="ctr"/>
            <a:endParaRPr lang="en-US" sz="2800" dirty="0">
              <a:latin typeface="Century Gothic" panose="020B0502020202020204" pitchFamily="34" charset="0"/>
            </a:endParaRPr>
          </a:p>
          <a:p>
            <a:pPr algn="ctr"/>
            <a:endParaRPr lang="en-US" sz="2800" dirty="0">
              <a:latin typeface="Century Gothic" panose="020B0502020202020204" pitchFamily="34" charset="0"/>
            </a:endParaRPr>
          </a:p>
          <a:p>
            <a:pPr algn="ctr"/>
            <a:endParaRPr lang="en-US" sz="2800" dirty="0">
              <a:latin typeface="Century Gothic" panose="020B0502020202020204" pitchFamily="34" charset="0"/>
            </a:endParaRPr>
          </a:p>
          <a:p>
            <a:pPr algn="ctr"/>
            <a:endParaRPr lang="en-US" sz="2800" dirty="0">
              <a:latin typeface="Century Gothic" panose="020B0502020202020204" pitchFamily="34" charset="0"/>
            </a:endParaRPr>
          </a:p>
          <a:p>
            <a:pPr algn="ctr"/>
            <a:endParaRPr lang="en-US" sz="2800" dirty="0">
              <a:latin typeface="Century Gothic" panose="020B0502020202020204" pitchFamily="34" charset="0"/>
            </a:endParaRPr>
          </a:p>
          <a:p>
            <a:pPr algn="ctr"/>
            <a:endParaRPr lang="en-US" sz="2800" dirty="0">
              <a:latin typeface="Century Gothic" panose="020B0502020202020204" pitchFamily="34" charset="0"/>
            </a:endParaRPr>
          </a:p>
          <a:p>
            <a:pPr algn="ctr"/>
            <a:endParaRPr lang="en-US" sz="2800" dirty="0">
              <a:latin typeface="Century Gothic" panose="020B0502020202020204" pitchFamily="34" charset="0"/>
            </a:endParaRPr>
          </a:p>
          <a:p>
            <a:pPr algn="ctr"/>
            <a:endParaRPr lang="en-US" sz="2800" dirty="0">
              <a:latin typeface="Century Gothic" panose="020B0502020202020204" pitchFamily="34" charset="0"/>
            </a:endParaRPr>
          </a:p>
          <a:p>
            <a:pPr algn="ctr"/>
            <a:endParaRPr lang="en-US" sz="2800" dirty="0">
              <a:latin typeface="Century Gothic" panose="020B0502020202020204" pitchFamily="34" charset="0"/>
            </a:endParaRPr>
          </a:p>
          <a:p>
            <a:pPr algn="ctr"/>
            <a:endParaRPr lang="en-US" sz="2800" dirty="0">
              <a:latin typeface="Century Gothic" panose="020B0502020202020204" pitchFamily="34" charset="0"/>
            </a:endParaRPr>
          </a:p>
          <a:p>
            <a:pPr algn="ctr"/>
            <a:endParaRPr lang="en-US" sz="2800" dirty="0">
              <a:latin typeface="Century Gothic" panose="020B0502020202020204" pitchFamily="34" charset="0"/>
            </a:endParaRPr>
          </a:p>
          <a:p>
            <a:pPr algn="ctr"/>
            <a:endParaRPr lang="en-US" sz="2800" dirty="0">
              <a:latin typeface="Century Gothic" panose="020B0502020202020204" pitchFamily="34" charset="0"/>
            </a:endParaRPr>
          </a:p>
          <a:p>
            <a:endParaRPr lang="en-IN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DD0464-76D7-488F-9C11-75FC8088FDBD}"/>
              </a:ext>
            </a:extLst>
          </p:cNvPr>
          <p:cNvSpPr txBox="1"/>
          <p:nvPr/>
        </p:nvSpPr>
        <p:spPr>
          <a:xfrm>
            <a:off x="281778" y="1812906"/>
            <a:ext cx="11310047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</a:rPr>
              <a:t>Title</a:t>
            </a:r>
          </a:p>
          <a:p>
            <a:pPr algn="ctr"/>
            <a:r>
              <a:rPr lang="en-US" sz="2800" dirty="0">
                <a:latin typeface="Century Gothic" panose="020B0502020202020204" pitchFamily="34" charset="0"/>
              </a:rPr>
              <a:t>Author’s Name</a:t>
            </a:r>
          </a:p>
          <a:p>
            <a:pPr algn="ctr"/>
            <a:r>
              <a:rPr lang="en-US" sz="2800" dirty="0">
                <a:latin typeface="Century Gothic" panose="020B0502020202020204" pitchFamily="34" charset="0"/>
              </a:rPr>
              <a:t>Author’s Institute Name</a:t>
            </a:r>
          </a:p>
          <a:p>
            <a:pPr algn="ctr"/>
            <a:r>
              <a:rPr lang="en-US" sz="2800" dirty="0">
                <a:latin typeface="Century Gothic" panose="020B0502020202020204" pitchFamily="34" charset="0"/>
              </a:rPr>
              <a:t>E-mail id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0C0BB3-7B27-27C9-8989-1B45599F209E}"/>
              </a:ext>
            </a:extLst>
          </p:cNvPr>
          <p:cNvSpPr txBox="1"/>
          <p:nvPr/>
        </p:nvSpPr>
        <p:spPr>
          <a:xfrm>
            <a:off x="281778" y="13210002"/>
            <a:ext cx="5655023" cy="35394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</a:rPr>
              <a:t>Conclusion &amp; Innovation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IN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C0A1E6-C3A2-FAC2-5BDC-C5F26CC75343}"/>
              </a:ext>
            </a:extLst>
          </p:cNvPr>
          <p:cNvSpPr txBox="1"/>
          <p:nvPr/>
        </p:nvSpPr>
        <p:spPr>
          <a:xfrm>
            <a:off x="6254776" y="13630811"/>
            <a:ext cx="5337047" cy="31085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</a:rPr>
              <a:t>References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IN" sz="2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0DCF05-D146-A8EE-403C-5EF9292CF8EC}"/>
              </a:ext>
            </a:extLst>
          </p:cNvPr>
          <p:cNvSpPr txBox="1"/>
          <p:nvPr/>
        </p:nvSpPr>
        <p:spPr>
          <a:xfrm>
            <a:off x="281778" y="6903115"/>
            <a:ext cx="5655023" cy="62109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</a:rPr>
              <a:t>Work Plan/ Experimental</a:t>
            </a: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973B7B4-7D9C-0143-45EE-E2080C946C7B}"/>
              </a:ext>
            </a:extLst>
          </p:cNvPr>
          <p:cNvSpPr txBox="1"/>
          <p:nvPr/>
        </p:nvSpPr>
        <p:spPr>
          <a:xfrm>
            <a:off x="2521527" y="322430"/>
            <a:ext cx="6788727" cy="120032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1A1F24"/>
                </a:solidFill>
                <a:latin typeface="Century Gothic" panose="020B0502020202020204" pitchFamily="34" charset="0"/>
              </a:rPr>
              <a:t>International Conference on Operations Research: Theory, Applications and Emerging Technologies &amp; 59th Annual Convention of Operational Research Society of India </a:t>
            </a:r>
          </a:p>
          <a:p>
            <a:pPr algn="ctr"/>
            <a:r>
              <a:rPr lang="en-US" b="1" dirty="0">
                <a:solidFill>
                  <a:srgbClr val="1A1F24"/>
                </a:solidFill>
                <a:latin typeface="Century Gothic" panose="020B0502020202020204" pitchFamily="34" charset="0"/>
              </a:rPr>
              <a:t>(ICORSI 2026)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67E6DF-D7B5-AD33-67B7-28AB0F19AB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17675" r="10361" b="26732"/>
          <a:stretch>
            <a:fillRect/>
          </a:stretch>
        </p:blipFill>
        <p:spPr>
          <a:xfrm>
            <a:off x="134897" y="221506"/>
            <a:ext cx="2345068" cy="1168975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0164757-975B-695D-7366-47CAFCBF4C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965"/>
          <a:stretch>
            <a:fillRect/>
          </a:stretch>
        </p:blipFill>
        <p:spPr bwMode="auto">
          <a:xfrm>
            <a:off x="9118592" y="292100"/>
            <a:ext cx="1384045" cy="121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B7671EEF-DC14-ED44-52D3-FC2976D992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61" b="1526"/>
          <a:stretch>
            <a:fillRect/>
          </a:stretch>
        </p:blipFill>
        <p:spPr bwMode="auto">
          <a:xfrm>
            <a:off x="10317291" y="303530"/>
            <a:ext cx="1425460" cy="1237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2789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92</TotalTime>
  <Words>51</Words>
  <Application>Microsoft Macintosh PowerPoint</Application>
  <PresentationFormat>Custom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Chetna verma</dc:creator>
  <cp:lastModifiedBy>Niranjan Kumar</cp:lastModifiedBy>
  <cp:revision>23</cp:revision>
  <dcterms:created xsi:type="dcterms:W3CDTF">2021-08-11T07:12:38Z</dcterms:created>
  <dcterms:modified xsi:type="dcterms:W3CDTF">2026-06-11T05:00:31Z</dcterms:modified>
</cp:coreProperties>
</file>